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7" r:id="rId5"/>
    <p:sldId id="276" r:id="rId6"/>
    <p:sldId id="259" r:id="rId7"/>
    <p:sldId id="284" r:id="rId8"/>
    <p:sldId id="258" r:id="rId9"/>
    <p:sldId id="262" r:id="rId10"/>
    <p:sldId id="263" r:id="rId11"/>
    <p:sldId id="264" r:id="rId12"/>
    <p:sldId id="266" r:id="rId13"/>
    <p:sldId id="279" r:id="rId14"/>
    <p:sldId id="280" r:id="rId15"/>
    <p:sldId id="281" r:id="rId16"/>
    <p:sldId id="282" r:id="rId17"/>
    <p:sldId id="283" r:id="rId18"/>
    <p:sldId id="265" r:id="rId19"/>
    <p:sldId id="267" r:id="rId20"/>
    <p:sldId id="268" r:id="rId21"/>
    <p:sldId id="261" r:id="rId22"/>
    <p:sldId id="269" r:id="rId23"/>
    <p:sldId id="270" r:id="rId24"/>
    <p:sldId id="271" r:id="rId25"/>
    <p:sldId id="272" r:id="rId26"/>
    <p:sldId id="273" r:id="rId27"/>
    <p:sldId id="274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2245-1276-2F9E-D5B0-858A91816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3E768-FFE3-7815-78D5-91112BB1C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52766-3E21-CB4A-82C0-46288AE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DB7A-10EE-3704-B39C-032E9D3B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80BD-6007-1289-B37F-A3B86E5A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204F-D122-27C9-090E-42FC8AF0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615F-858B-AEFF-C7CF-3421CE015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E5AF-DE31-5F99-ED57-439E21AA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A380-E2F2-B1AF-0759-DA66F788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1CFAB-1B57-D8DA-9D28-F48AE83E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2860-0AF7-5AD0-FC1A-F0F7C7D49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CD87F-ED33-3366-FB71-BF447F0F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05CC-BFAE-4598-2B14-715A5CA8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842-DBF5-EDB4-199D-93F4C8AF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EBF08-6E14-6701-3F45-7D7E158A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FEE2-115A-A17E-63AD-EFD34DA9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A150-0100-3322-EFBC-8F7B5070F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28C0-0033-802C-E79A-7CD6CD0D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A8EB8-26C7-9467-044A-CF1E9381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33F3-E6C8-3F6D-1147-29FF1F87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423-DAF8-0E0F-6C0E-54671912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4F5A3-39F5-FE10-BCBD-C93CF8FD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F3D4A-6F8E-6A62-F4E8-B378EEA7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F05A8-C580-405C-D60E-84001B26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CABA7-CC78-7F02-3408-DB85F62C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3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41B7-39C8-823B-CC59-35153E82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C828-0508-4355-5B68-4317D71ED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2EEB-B816-3A5B-19C1-C0A4D3F5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C860E-1A81-1092-C9B5-8146CB33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5232A-29A2-3DAC-A37D-77AB957B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E3C4A-2511-851F-7953-1E61C4A0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5D00-0737-CE4A-B8A5-0783B1E3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21C7-D02F-70CD-8FDC-2822B75DF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ED4B-4097-9EA8-D1BA-E0B96585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402CB-474E-B23A-B7E7-3C4D4D086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8195B-E362-8663-33C6-56FE6C352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5DA75-710F-65B2-961E-30840DF9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A42F6-5E2F-5825-1C6B-5BE00469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9B0B2-2C67-56A7-193B-69765CCE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8F7B-80F7-19C6-B80C-0C0CF3F3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8FD69-092D-6BDA-D9AF-22CF64A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BE809-34ED-B5F0-8846-FE910F54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6C6A0-3AE3-102B-A313-9C4E69C4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05B8BF-5605-410F-B44F-6B871103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9717B-7E28-E366-687F-A197A2EC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4F25-65E4-3A6D-97E2-32EF3968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FE1C-859D-2857-DDB1-06475951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714A-2C98-5B95-9336-9EA5B796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214F3-EC79-61BC-7D9C-4F194A79F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1B14-F832-5CB9-9887-5C5FB28C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EE5BD-507A-353E-52F9-A753D1CE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5F285-7269-ED7F-7469-E912875D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EE1-44BC-0EC7-C1EB-6C4110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D776E-5982-147A-117C-B50DC019E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F07E-BAB3-1705-3C79-368299BC2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F9324-B58E-B8D8-D0DA-5A36B74D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7E76E-25EB-0AB3-6842-6970C7A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116AD-D76C-2558-A652-06D103AB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A5D77-A0A2-8A52-2947-4EBC405A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C1375-CAB9-E2AA-1717-3FCDE62D9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2EC21-C9BE-5113-F6E0-5F2D9831D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06ADF-130A-4EE9-BF7A-7391C22933F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3C76-6C60-2408-276B-3733231AD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67AB-4761-7DA8-277A-E5F7A6564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09E288-CB9B-3660-66A6-85C2B1FC54AA}"/>
              </a:ext>
            </a:extLst>
          </p:cNvPr>
          <p:cNvSpPr txBox="1"/>
          <p:nvPr/>
        </p:nvSpPr>
        <p:spPr>
          <a:xfrm>
            <a:off x="0" y="643622"/>
            <a:ext cx="121920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5400" b="1" dirty="0">
                <a:solidFill>
                  <a:schemeClr val="accent5"/>
                </a:solidFill>
              </a:rPr>
              <a:t>NONLINEAR DYNAMIC ANALYSIS OF A TWO-DOF SOIL–STRUCTURE SYSTEM UNDER 20 GROUND MOTIONS WITH RESPONSE SPECTRA AND DUCTILITY DAMAGE INDEX CALCULATION IN OPENSEES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</a:rPr>
              <a:t>WRITTEN BY SALAR DELAVAR GHASHGHAEI (QASHQAI)  </a:t>
            </a:r>
          </a:p>
        </p:txBody>
      </p:sp>
    </p:spTree>
    <p:extLst>
      <p:ext uri="{BB962C8B-B14F-4D97-AF65-F5344CB8AC3E}">
        <p14:creationId xmlns:p14="http://schemas.microsoft.com/office/powerpoint/2010/main" val="291354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A5D6-30CC-2C13-1F9C-D72363F5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9C4E187D-F17F-CCDC-912E-E8D1D397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8FDC-DAF9-A547-EB2B-DF347820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9DBC6B9-9220-4B4E-CF3A-8152E8A5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C105-A9A7-8415-C4B6-612A79A3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F55629D-3C94-D5F6-A2B6-0E98012B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DF193-1623-38EE-24C8-70E0D989C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354FA702-2F2E-95B5-D2B9-03D71A9C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0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D252-22C5-64D8-3614-32EB4B18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3A277EDE-51C6-F4B4-C4C2-172EAFA0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8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5273-D1B3-AC71-1649-C623DABF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C789FF4-41B6-3B88-BD86-B2AFEA2B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1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53BA-CB84-88DB-3C7C-FB0E9E9F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E0A446DF-9239-DE04-C5C8-EF4BC7A7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DB5D-A444-31C0-7740-FC305131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F47F455E-1723-B4A1-4DDD-29926CC5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0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FECB-A4BA-36E3-CFA5-09C8755E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graph of a wave&#10;&#10;AI-generated content may be incorrect.">
            <a:extLst>
              <a:ext uri="{FF2B5EF4-FFF2-40B4-BE49-F238E27FC236}">
                <a16:creationId xmlns:a16="http://schemas.microsoft.com/office/drawing/2014/main" id="{E2B42CE2-4AE2-E1F3-A67A-0247BDDF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48" y="936497"/>
            <a:ext cx="7836303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5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24D0-8A23-1434-1CA8-DEC3D148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8ACAD51-479F-B1DD-AE34-35C428BD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D527-182C-3B60-4E09-42186303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748DB9BC-6440-A198-70E0-E045C0513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0" y="490905"/>
            <a:ext cx="11647619" cy="5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52FA3-C5C9-7EEC-59E4-E37C81ED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6C9E6B-2710-FFA5-D2B8-2744C219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97" y="0"/>
            <a:ext cx="10326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92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5C90-67EB-63BD-EECA-89A2A5C4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576C7E4F-BFFD-C333-2C8A-DC7ADE629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C39B-BF89-6D71-4D0A-02B017BA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039BC098-86ED-0FE4-3377-6116DA98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936497"/>
            <a:ext cx="657893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9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E58-7650-48F4-683C-8146BF0B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9FDCFD4B-97F3-92AD-CBD4-7200291F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936497"/>
            <a:ext cx="657893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B524-8DFD-020E-3C93-B3300033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DFDC510D-208E-5C33-7849-170257D8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0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7E6E-BFA1-3ACA-84FA-401F33DA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F3865053-0DE1-D57D-0CAA-42BDFF63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E24F-580F-7007-8CF3-25878C39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0AECFF4-3F86-3771-5B90-56783967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95" y="0"/>
            <a:ext cx="616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3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7ED73-0728-CAA7-21A0-8510C127F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r graph with text&#10;&#10;AI-generated content may be incorrect.">
            <a:extLst>
              <a:ext uri="{FF2B5EF4-FFF2-40B4-BE49-F238E27FC236}">
                <a16:creationId xmlns:a16="http://schemas.microsoft.com/office/drawing/2014/main" id="{92D97FBA-227F-EFD8-F2A7-FB7E57ED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91" y="642938"/>
            <a:ext cx="9409817" cy="51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6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76ED5-5E0C-2C9E-1A62-F0A9ACDE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1EA1349-3ACE-1D7C-FB0A-78903EBC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024" y="0"/>
            <a:ext cx="6799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D975-958F-2EFD-1313-A62E2B3C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usiness structure&#10;&#10;AI-generated content may be incorrect.">
            <a:extLst>
              <a:ext uri="{FF2B5EF4-FFF2-40B4-BE49-F238E27FC236}">
                <a16:creationId xmlns:a16="http://schemas.microsoft.com/office/drawing/2014/main" id="{8F831D7A-F6BE-087B-DCA2-82483DC5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27" y="1109661"/>
            <a:ext cx="10311345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0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6BE0-4CA8-3C76-0384-2B525078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ine with a red line&#10;&#10;AI-generated content may be incorrect.">
            <a:extLst>
              <a:ext uri="{FF2B5EF4-FFF2-40B4-BE49-F238E27FC236}">
                <a16:creationId xmlns:a16="http://schemas.microsoft.com/office/drawing/2014/main" id="{202E4E86-3E45-DC9C-2552-71266161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84"/>
            <a:ext cx="12192000" cy="63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BDF9-290A-CE09-35C9-ECB84AC4C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words&#10;&#10;AI-generated content may be incorrect.">
            <a:extLst>
              <a:ext uri="{FF2B5EF4-FFF2-40B4-BE49-F238E27FC236}">
                <a16:creationId xmlns:a16="http://schemas.microsoft.com/office/drawing/2014/main" id="{83D07172-CA71-7606-AB3A-3FEC8057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024062"/>
            <a:ext cx="8648700" cy="280987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16A62838-A73F-6203-F751-FDD034DE9E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8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F7EA-DC27-756F-9EAA-CFEC55CA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FE17D08-A9CA-D514-4720-32E8E8AD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89"/>
            <a:ext cx="12192000" cy="65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7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E2A6-6895-7F79-E5A7-1536BC0A8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FC20A7-DED3-1E8E-06EB-E4602AA6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02"/>
            <a:ext cx="12192000" cy="66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7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CDF46-10CD-2617-2D90-ACB296357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54D4877-EDCD-C631-00A1-3DCE859A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5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DB8B-6E38-437C-3068-B845442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22ECF7-37C4-8850-DC18-56994989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7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47</Words>
  <Application>Microsoft Office PowerPoint</Application>
  <PresentationFormat>Widescreen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55</cp:revision>
  <cp:lastPrinted>2025-12-11T16:24:08Z</cp:lastPrinted>
  <dcterms:created xsi:type="dcterms:W3CDTF">2025-07-19T22:10:00Z</dcterms:created>
  <dcterms:modified xsi:type="dcterms:W3CDTF">2025-12-12T04:21:05Z</dcterms:modified>
</cp:coreProperties>
</file>